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2F0F6C-408B-45DE-98CE-C361226AC3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B49CC-C6C3-4FE2-AF50-9D9A964229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853BF-05CA-4A94-B318-CC927472A4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2024-04-27T05:23:44Z</dcterms:modified>
</cp:coreProperties>
</file>