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30A4E1-02C0-467F-97AB-4B9AC18912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E7DC6-92D9-4773-95DD-4E88FBAC9B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Comparison of VEP amplitudes (A) and cut-off frequencies (B) for MD kittens and for kittens with strabismus and MD in opposite eyes. Since deprivation was not always carried out on exactly the same postnatal day, data are plotted against time from the end of the MD period. In (A), the ratio between the maximal VEP amplitudes for the deprived and non-deprived eyes is shown. In (B), the difference between high-frequency cut-offs for the deprived and non-deprived eyes is plotted in octaves. Both graphs represent mean values for both cortical hemispheres obtained from two animals; results from MD-only animals are plotted as X symbols linked with solid lines and results from SR-MD as + symbols linked with dotted lines (see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E0CF8-C8F0-4DEF-92F8-8A545F0F17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1822–1833, </a:t>
            </a:r>
            <a:r>
              <a:rPr lang="en-US" altLang="en-US" sz="1000">
                <a:solidFill>
                  <a:srgbClr val="333333"/>
                </a:solidFill>
                <a:hlinkClick r:id="rId3"/>
              </a:rPr>
              <a:t>https://doi.org/10.1093/cercor/bhi059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Comparison of VEP amplitudes (A) and cut-off frequencies (B) for MD kittens and for kittens with strabismus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Comparison of VEP amplitudes (A) and cut-off frequencies (B) for MD kittens and for kittens with strabismus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2024-04-26T18:14:25Z</dcterms:modified>
</cp:coreProperties>
</file>