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FF035-23FC-4042-954A-DE826921CD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8174B-FAB3-4857-8FFD-E619B1F444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FE807-7613-4B1A-8B3A-0254A9D6F8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2024-04-26T14:29:28Z</dcterms:modified>
</cp:coreProperties>
</file>