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A4923-AC4F-40DF-8C86-68F36D737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A050C-5894-4A6E-8091-18F0FB1C4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methodology for remodelling measurements (from72). Regression of atherosclerotic plaque can be accompanied by negative remodelling without significant increase in lumen dimensions (EEM, elastic-external membrane).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63589-FCE9-4D5A-960A-2D41D440E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12, Issue 4, April 2011, Pages 313–321,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Schematic drawing of the methodology for remodelling measurements (from</a:t>
            </a:r>
            <a:r>
              <a:rPr lang="en-US" altLang="en-US" b="0" baseline="30000"/>
              <a:t>72</a:t>
            </a:r>
            <a:r>
              <a:rPr lang="en-US" altLang="en-US" b="0"/>
              <a:t>). Regression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Schematic drawing of the methodology for remodelling measurements (from72). Regression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2024-05-01T22:11:20Z</dcterms:modified>
</cp:coreProperties>
</file>