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AC8D41-5A9E-484F-8E07-D16C100885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B78C99-66CB-4AD8-99F3-E8E7D52E18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Mechanisms linking biodiversity change and human health at different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American Institute of Biological Sciences.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468686-50F4-446E-9839-DDA3276D85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case studies linking biodiversity change to health effects in humans.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American Institute of Biological Sciences.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468686-50F4-446E-9839-DDA3276D85B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525/bio.2009.59.11.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525/bio.2009.59.11.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59, Issue 11, December 2009, Pages 945–954,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https://doi.org/10.1525/bio.2009.59.11.6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Mechanisms linking biodiversity change and human health at different levels.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092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59, Issue 11, December 2009, Pages 945–954,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https://doi.org/10.1525/bio.2009.59.11.6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2. </a:t>
            </a:r>
            <a:r>
              <a:rPr lang="en-US" altLang="en-US" b="0"/>
              <a:t>Summary of case studies linking biodiversity change to health effects in humans.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16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1. Mechanisms linking biodiversity change and human health at different levels.
</vt:lpstr>
      <vt:lpstr>Table 2. Summary of case studies linking biodiversity change to health effects in humans.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2024-04-26T20:19:36Z</dcterms:modified>
</cp:coreProperties>
</file>