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C75E6-EAB7-4F2C-9ECE-4DDA19E62A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558F8-9E60-4754-8A21-9C9717EEB7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Ray tracing of P waves for the Nordvestfjord profile (AWI-90380 and AWI-94410). For each layer, the coverage with refracted and reflected rays traced to observed picks is shown. The corresponding phases are labelled. Triangles mark the receiver locations. The vertical exaggeration is ×2.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C7D8AC-6239-457D-8BA8-D70B068F9A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51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160, Issue 2, February 2005, Pages 736–752,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https://doi.org/10.1111/j.1365-246X.2005.02514.x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Ray tracing of P waves for the Nordvestfjord profile (AWI-90380 and AWI-94410). For each layer, the coverage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Ray tracing of P waves for the Nordvestfjord profile (AWI-90380 and AWI-94410). For each layer, the coverage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2024-04-26T10:41:59Z</dcterms:modified>
</cp:coreProperties>
</file>