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0DEB6-4711-4F10-B036-D58F72B83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9AE4C-4D3A-4BBE-A6C8-03DA3A617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7FE28-9B36-401F-9DF5-41B7D38C00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2024-04-26T14:17:56Z</dcterms:modified>
</cp:coreProperties>
</file>