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E8EE3B-153C-4B0C-9B8C-331A4089897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9635C-0E88-43AB-B580-7A5D877D16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Serum myomiRs and clinical biochemistry markers are decreased in aged mdx mice. Blood from adult (14-week old) and aged (88-week old) wild-type (C57) and mdx mice (n = 4–5) was harvested and assayed for (A) miRNA abundance and (B) clinical biochemistry parameters. (A) Serum myomiR levels were measured using RT-qPCR with synthetic RNA standards for absolute quantification. (B) In parallel, clinical biochemistry parameters were analysed using standard enzymatic assays. All values are mean + SEM. **P &lt; 0.01, ***P &lt; 0.001, (Two-way ANOVA, Bonferroni post test). P-values for interaction, group and time factors are listed in Supplementary Material, Table S6.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D443B9-3165-4F8F-B202-14C6D5B7BA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w2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25, Issue 18, 15 September 2016, Pages 3960–3974,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https://doi.org/10.1093/hmg/ddw237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Serum myomiRs and clinical biochemistry markers are decreased in aged mdx mice. Blood from adult (14-week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Serum myomiRs and clinical biochemistry markers are decreased in aged mdx mice. Blood from adult (14-week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2024-04-26T13:25:25Z</dcterms:modified>
</cp:coreProperties>
</file>