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C304F8-89DA-43DA-AEAB-3D1093B895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75FF4D-6166-44A0-9DA3-CE96667B9F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Grand average ERPs across all 24 subjects for Recombined trials which elicited a correct response (correct rejections) versus an incorrect response (false alarms). Each subject contributed equal weight to the grand average, regardless of accuracy. Statistical analyses showed no significant differences between correct rejections and false alarms at these scalp sites, or at the posterior (parietal, temporal, occipital) or prefrontal scalp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E790C9-4260-402A-8F44-29E4C489BC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1180–1192, </a:t>
            </a:r>
            <a:r>
              <a:rPr lang="en-US" altLang="en-US" sz="1000">
                <a:solidFill>
                  <a:srgbClr val="333333"/>
                </a:solidFill>
                <a:hlinkClick r:id="rId3"/>
              </a:rPr>
              <a:t>https://doi.org/10.1093/cercor/12.11.1180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Grand average ERPs across all 24 subjects for Recombined trials which elicited a correct response (correct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Grand average ERPs across all 24 subjects for Recombined trials which elicited a correct response (correct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2024-04-26T21:34:56Z</dcterms:modified>
</cp:coreProperties>
</file>