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1F790-EA73-4442-B272-21E0E9FBD7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B91685-A8F1-4162-889B-05FBC19EEB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Subjects responded to visually presented letters by pressing response buttons with their right or left hand. Each condition was cued by a distinct written instruction displayed at the beginning of the run. In the dual-task condition, subjects had to discriminate simultaneously whether a stimulus letter was a vowel or in upper case (or both) by pressing a right response button, and a left button otherwise. In the task-switching condition, subjects had to switch between two letter-discrimination tasks depending upon the color of the letter. If the letter was red, subjects performed a vowel–consonant discrimination task (vowel, right; consonant, left). If the letter was green, subjects performed a case discrimination task (upper case, right; lower case, left). Stimuli appeared with fixed timing in a pseudo-randomized order. In two conditions used for baseline, subjects performed each of these two vowel/consonant and upper/lower case discrimination tasks in separate blocks of trials. The baseline was the average of these two simple discrimination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65575C-DCA4-4125-8328-4C2803A914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3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329–339,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Experimental design. Subjects responded to visually presented letters by pressing response buttons with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Experimental design. Subjects responded to visually presented letters by pressing response buttons with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2024-04-26T15:37:06Z</dcterms:modified>
</cp:coreProperties>
</file>