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40C80D-48A6-45A2-9663-6A2E57B767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8407A2-A623-46B1-ABA9-7554AE77BC2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Radiographic progression by MBDA score category and serologic status or level of prior joint damage
Frequency of change (Δ) in total Sharp−van der Heijde score (SHS) &gt;3 over the following year was determined for visits (N = 271) subgrouped by MBDA score [low (44)] within groupings by serologic status (A) or amount of prior joint damage (B). Seronegative: negative for both RF and anti-CCP antibody tests; all other patients were considered seropositive. Categories of prior joint damage: SHS ≤18, SHS of 18−53 and SHS &gt;53. Sample sizes and P-values appear in supplementary Tables S4 and S5, respectively, available at Rheumatology Online. MBDA: multi-biomarker disease activity.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British Society for Rheumatology.This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1AB533-DF16-4883-AEC4-E252E97ED2E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heumatology/kev3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Rheumatology (Oxford)</a:t>
            </a:r>
            <a:r>
              <a:rPr lang="en-US" altLang="en-US" sz="1000">
                <a:solidFill>
                  <a:srgbClr val="333333"/>
                </a:solidFill>
              </a:rPr>
              <a:t>, Volume 55, Issue 2, February 2016, Pages 357–366, </a:t>
            </a:r>
            <a:r>
              <a:rPr lang="en-US" altLang="en-US" sz="1000">
                <a:solidFill>
                  <a:srgbClr val="333333"/>
                </a:solidFill>
                <a:hlinkClick r:id="rId3"/>
              </a:rPr>
              <a:t>https://doi.org/10.1093/rheumatology/kev341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Radiographic progression by MBDA score category and serologic status or level of prior joint damage
Frequency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Radiographic progression by MBDA score category and serologic status or level of prior joint damage
Frequency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2024-04-26T06:15:13Z</dcterms:modified>
</cp:coreProperties>
</file>