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A67CE7-7C2F-4BB8-91B6-C926AF8924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2384C0-1267-4578-89DC-D6FBBEAE58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Designed configurations of magnets and iron yoke. (a) Magnets positioned for beam operation. (b) Top view of the location of the magnets illustrated in (a). (c) Magnet positions for klystron installation. All the magnets with two-fold symmetry can evacuate from the central region to make the space to insert the klystron from the top. (d) Top view of the magnets illustrated in (c). The space of the center region is cleared for the insertion of the klystron tube into the focusing alcove.
Magnetic field distribution along the beam axis. The electron beam from the cathode is accelerated and matched to the Brillouin flow optics in the matching region and is transported through the beam drift region. It finally goes into the collector region to be damped.
Fig. 4.Beam envelopes calculated by 2.5-dimensional simulation with DGUN.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AD3783-B145-4AD4-B6B0-4CE89DF800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2, February 2017, 023G01, </a:t>
            </a:r>
            <a:r>
              <a:rPr lang="en-US" altLang="en-US" sz="1000">
                <a:solidFill>
                  <a:srgbClr val="333333"/>
                </a:solidFill>
                <a:hlinkClick r:id="rId3"/>
              </a:rPr>
              <a:t>https://doi.org/10.1093/ptep/ptw190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Designed configurations of magnets and iron yoke. (a) Magnets positioned for beam operation. (b) Top view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Designed configurations of magnets and iron yoke. (a) Magnets positioned for beam operation. (b) Top view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2024-04-26T08:00:22Z</dcterms:modified>
</cp:coreProperties>
</file>