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476C32-F55D-4D11-827D-D3665703D6E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D51FA5-8D7D-407C-AC23-B91D49EF00F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3D representation of the DEM of the study site. The black-outlined polygon demarcates the annual home range of the study group (1.14 km2), whereas the white line depicts an exemplar day journey trajectory (circle and square indicates the location of morning and evening sleeping trees,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DADE63-9D1D-4944-B0CB-D1EDA73DEA5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Mean monthly primary productivity (a) and annual seasonality (b) as expressed by simple NDVI metrics over the 3 areas under investigation (error bars in [a] are omitted for clarity).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DADE63-9D1D-4944-B0CB-D1EDA73DEA5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Scatter plot with fitted second-order polynomial curve relating monthly NDVI values over the home range to log-transformed field estimates of local food availability.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DADE63-9D1D-4944-B0CB-D1EDA73DEA5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Temporal profiles of 3 parameters of local range use: (a) size of monthly core areas, (b) monthly averaged day journey length, and (c) monthly averaged level of terrestriality (transformed to allow parametric analysis). Lines indicate cubic trends within monthly values of mean day journey length and level of terrestriality.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DADE63-9D1D-4944-B0CB-D1EDA73DEA5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Locations of 2 exemplar monthly core areas (white-filled polygon, January 2006; black-filled polygon, April 2006) within the annual home range of the study group, suggesting that the location of monthly ranging areas may vary spatially.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DADE63-9D1D-4944-B0CB-D1EDA73DEA5A}"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eheco/arp08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eheco/arp08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eheco/arp08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eheco/arp08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eheco/arp087"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20, Issue 5, September-October 2009, Pages 985–992, </a:t>
            </a:r>
            <a:r>
              <a:rPr lang="en-US" altLang="en-US" sz="1000">
                <a:solidFill>
                  <a:srgbClr val="333333"/>
                </a:solidFill>
                <a:hlinkClick r:id="rId3"/>
              </a:rPr>
              <a:t>https://doi.org/10.1093/beheco/arp087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3D representation of the DEM of the study site. The black-outlined polygon demarcates the annual home range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1523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20, Issue 5, September-October 2009, Pages 985–992, </a:t>
            </a:r>
            <a:r>
              <a:rPr lang="en-US" altLang="en-US" sz="1000">
                <a:solidFill>
                  <a:srgbClr val="333333"/>
                </a:solidFill>
                <a:hlinkClick r:id="rId3"/>
              </a:rPr>
              <a:t>https://doi.org/10.1093/beheco/arp087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Mean monthly primary productivity (a) and annual seasonality (b) as expressed by simple NDVI metrics over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9810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20, Issue 5, September-October 2009, Pages 985–992, </a:t>
            </a:r>
            <a:r>
              <a:rPr lang="en-US" altLang="en-US" sz="1000">
                <a:solidFill>
                  <a:srgbClr val="333333"/>
                </a:solidFill>
                <a:hlinkClick r:id="rId3"/>
              </a:rPr>
              <a:t>https://doi.org/10.1093/beheco/arp087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Scatter plot with fitted second-order polynomial curve relating monthly NDVI values over the home range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5090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20, Issue 5, September-October 2009, Pages 985–992, </a:t>
            </a:r>
            <a:r>
              <a:rPr lang="en-US" altLang="en-US" sz="1000">
                <a:solidFill>
                  <a:srgbClr val="333333"/>
                </a:solidFill>
                <a:hlinkClick r:id="rId3"/>
              </a:rPr>
              <a:t>https://doi.org/10.1093/beheco/arp087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Temporal profiles of 3 parameters of local range use: (a) size of monthly core areas, (b) monthly averaged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1552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20, Issue 5, September-October 2009, Pages 985–992, </a:t>
            </a:r>
            <a:r>
              <a:rPr lang="en-US" altLang="en-US" sz="1000">
                <a:solidFill>
                  <a:srgbClr val="333333"/>
                </a:solidFill>
                <a:hlinkClick r:id="rId3"/>
              </a:rPr>
              <a:t>https://doi.org/10.1093/beheco/arp087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Locations of 2 exemplar monthly core areas (white-filled polygon, January 2006; black-filled polygon, April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1523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3D representation of the DEM of the study site. The black-outlined polygon demarcates the annual home range ...</vt:lpstr>
      <vt:lpstr>Figure 2 Mean monthly primary productivity (a) and annual seasonality (b) as expressed by simple NDVI metrics over the ...</vt:lpstr>
      <vt:lpstr>Figure 3 Scatter plot with fitted second-order polynomial curve relating monthly NDVI values over the home range to ...</vt:lpstr>
      <vt:lpstr>Figure 4 Temporal profiles of 3 parameters of local range use: (a) size of monthly core areas, (b) monthly averaged ...</vt:lpstr>
      <vt:lpstr>Figure 5 Locations of 2 exemplar monthly core areas (white-filled polygon, January 2006; black-filled polygon, April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2024-04-26T04:16:25Z</dcterms:modified>
</cp:coreProperties>
</file>