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6E4488-41C2-4D56-BC48-8160EFFC98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F41DB-D6D4-48A0-899A-E664C95DB1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Lognormal fits to the PDFs of the DIG (Figs 1 and 2). The fitted function is Y = (√2ππ)−1 exp[-(log10X - γ)2/2π2].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03F36-C6D9-4FD5-AA9C-8FA0D9E47C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Lognormal fits to the PDFs of 〈nHi)〉 (Fig. 3). The fitted function is Y = (√2πσ)−1 exp[-(log10〈nHi〉 - γ)2/2σ2].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03F36-C6D9-4FD5-AA9C-8FA0D9E47CB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45-3933.2008.00526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745-3933.2008.00526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 Lett</a:t>
            </a:r>
            <a:r>
              <a:rPr lang="en-US" altLang="en-US" sz="1000">
                <a:solidFill>
                  <a:srgbClr val="333333"/>
                </a:solidFill>
              </a:rPr>
              <a:t>, Volume 390, Issue 1, October 2008, Pages L19–L23,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https://doi.org/10.1111/j.1745-3933.2008.00526.x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Lognormal fits to the PDFs of the DIG (Figs 1 and 2). The fitted function is Y = (√2ππ)</a:t>
            </a:r>
            <a:r>
              <a:rPr lang="en-US" altLang="en-US" b="0" baseline="30000"/>
              <a:t>−1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370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 Lett</a:t>
            </a:r>
            <a:r>
              <a:rPr lang="en-US" altLang="en-US" sz="1000">
                <a:solidFill>
                  <a:srgbClr val="333333"/>
                </a:solidFill>
              </a:rPr>
              <a:t>, Volume 390, Issue 1, October 2008, Pages L19–L23,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https://doi.org/10.1111/j.1745-3933.2008.00526.x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Lognormal fits to the PDFs of 〈nHi)〉 (Fig. 3). The fitted function is Y = (√2πσ)</a:t>
            </a:r>
            <a:r>
              <a:rPr lang="en-US" altLang="en-US" b="0" baseline="-25000"/>
              <a:t>−1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72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 Lognormal fits to the PDFs of the DIG (Figs 1 and 2). The fitted function is Y = (√2ππ)−1 ...</vt:lpstr>
      <vt:lpstr>Table 2 Lognormal fits to the PDFs of 〈nHi)〉 (Fig. 3). The fitted function is Y = (√2πσ)−1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2024-04-26T08:48:08Z</dcterms:modified>
</cp:coreProperties>
</file>