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F1BAE-9756-4C07-9CB4-BFC6027D5B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38ABFE-8CB8-42BA-8F84-72AE1C8C62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Position weight matrix view of PRODORIC for the binding site of the Anr transcription faction from Pseudomonas aerugionosa.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47013-26B5-4A31-9082-C7C241FB1C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SMILE analysis using the Anr binding site in the promoter of the hemN gene. The results show both a high evolutional and positional conservation between the orthologous promoters (the list of matches was shortened).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47013-26B5-4A31-9082-C7C241FB1CA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8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n8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D61–D65,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https://doi.org/10.1093/nar/gkn837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Position weight matrix view of PRODORIC for the binding site of the Anr transcription faction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437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D61–D65,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https://doi.org/10.1093/nar/gkn837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SMILE analysis using the Anr binding site in the promoter of the hemN gene. The results show both a high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606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Position weight matrix view of PRODORIC for the binding site of the Anr transcription faction from ...</vt:lpstr>
      <vt:lpstr>Figure 2. SMILE analysis using the Anr binding site in the promoter of the hemN gene. The results show both a high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2024-04-27T05:05:54Z</dcterms:modified>
</cp:coreProperties>
</file>