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E378C-15F1-45C7-87E2-E5BD6F93BB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97388-4CB0-47C0-BAB6-BE4B946FDE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in Fig. 2 for NGC 4179.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6C44C-599A-4EF3-AF87-F3C51E2851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50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330, Issue 2, February 2002, Pages 251–258,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https://doi.org/10.1046/j.1365-8711.2002.05032.x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Same as in Fig. 2 for NGC 4179.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Same as in Fig. 2 for NGC 4179.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2024-04-26T20:36:34Z</dcterms:modified>
</cp:coreProperties>
</file>