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C199A-7693-463A-80E7-197820E430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E80A1-3BBA-4361-95CB-67CE721D1C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89BCFF-8FD1-4224-B723-2EA3FD386C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2024-04-26T07:29:59Z</dcterms:modified>
</cp:coreProperties>
</file>