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0CB9FD-1A7F-431A-9769-5ED7FEC93D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C610CB-D4B4-481C-B1FB-40B8A6EC7D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Loss of Tsc1/2 in neurons results in accumulation of the autophagic marker LC3-II and autophagic organelles. (A) Representative western blot of LC3-II and p62 in wild-type (WT) and Tsc1−/− MEFs and in rat hippocampal neurons (D) transduced with control (ctrl-sh) and with Tsc2-sh lentivirus. S6 phosphorylation at Ser235/236 (p-S6) indicates mTORC1 activation. Densitometric quantification of LC3-II (MEFs in (B) n = 4; neurons in (E) n = 3) and p62 (MEFs in (C) n = 4; neurons in (F) n = 5) normalized to total Akt. Experiments performed on independent culture preparations. (G) Tsc2-sh neurons transduced with LV/Red-LC3 virus display accumulation of red puncta. Immunofluorescent analysis of LV/Red-LC3 (in red) and mTORC1 activation identified by p-S6 antibody staining (in green) in ctrl-sh and in Tsc2-sh neurons. Scale bar is 10 μm. (H) Quantification of the percentage of neurons with red puncta (n = 4; 20–60 neurons/exp.). *P &lt; 0.05; **P &lt; 0.01; ***P &lt; 0.001). (I) Representative EM images from control and Tsc2-sh cultures. Scale bar is 500 nm. (J) Quantification of organelles with double membrane vesicles/EM field (50 μm2). A total of 51 control and 52 Tsc2-sh neurons were imaged and analyzed (***P &lt; 0.001). (K) Western blot of LC3-II in ctrl-sh and Tsc2-sh neurons untreated or treated with 400 nm bafilomycin (bafA1) for 4 h. (L) Densitometry quantification of LC3-II ratio (bafA1 treated/untreated) in ctrl-sh and Tsc2-sh cultures normalized to total Akt (n = 4, *P &lt; 0.05). (M) Densitometry quantification of LC3-II level (a.u.) in untreated and bafA1-treated neurons. (n = 6, *P &lt; 0.05). Bars represent mean ± s.e.m.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3D7ED2-A427-4F46-BEA9-343101AC41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Tsc2-sh neurons have mTORC1-dependent inhibition of ULK1 at S757 and mTORC1-independent accumulation of autolysosomes. (A) Representative western blot of ULK1 and LC3-II regulation in ctrl-sh and Tsc2-sh neurons untreated or treated with 20 nm rapamycin (rapa) for 24 h. Effective mTORC1 inhibition by rapamycin treatment is shown by reduced pS6 phosphorylation at S235/6. Densitometry quantification of p-ULK1 S757 (n = 4) normalized to total ULK1 (B) and LC3-II (n = 3) normalized to total Akt (C) (**P &lt; 0.01; ***P &lt; 0.001). (D) Expression of the td-tag-LC3 vector in control and in Tsc2-sh neurons untreated or treated with 20 nm rapamycin (rapa) for 24 h. Scale bar is 10 μm (E) Quantification of the number of RFP+/GFP+ puncta (autophagosomes) per neurons or RFP+/GFP− puncta (autolysosomes) per neurons (n ≥ 3, *P &lt; 0.05). Bars represent mean ± s.e.m.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3D7ED2-A427-4F46-BEA9-343101AC41A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Tsc2-sh neurons have AMPK-dependent ULK1 activation and autolysosome accumulation. (A) Representative western blot of ULK1 and AMPK regulation in ctrl-sh and Tsc2-sh neurons untreated or treated with 5 μm cC for 3 h. Quantification of p-AMPK (T172) (n = 3) (B), p-ULK1 S555 (n = 5) (C), p-ULK1 S757 (n = 4) (D) and p62 (n = 3) (E). (F) Quantification of AMP level by LC–MC analysis in ctrl-sh and Tsc2-sh neurons (n = 4, **P &lt; 0.01). (G) Western blot of LC3-II in ctrl-sh and Tsc2-sh neurons untreated or treated with 400 nm bafilomycin (bafA1) for 4 h in the presence or in the absence of cC. (H) Densitometry quantification of LC3-II ratio (bafA1 treated/untreated) versus cC+ bafA1/cC. (I) Expression of the td-tag-LC3 vector in control and in Tsc2-sh neurons untreated or treated with cC. Scale bar is 10 μm. (J) Quantification of the RFP+/GFP+ puncta and the RFP+/GFP− puncta per neuron. *P &lt; 0.05; **P &lt; 0.01; ***P &lt; 0.001. Bars represent mean ± s.e.m. (n ≥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3D7ED2-A427-4F46-BEA9-343101AC41A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LC3-II increase in brain tissue of TSC mouse models. (A) Western blot of LC3-II, ULK1 and AMPK activity in protein lysates from P0 brains of control Tsc1c/w;Nestin and mutant Tsc1c/c;Nestin mice. Loss of Tsc1/2 complex and high mTORC1 activity are demonstrated by reduced expression of the Tsc1 protein and increased p-S6 at S235/6 in the mutant mice. Quantification of the western blots by densitometry analysis. LC3-II (B) and p-S6 S235/6 (F) values were expressed as fold change normalized to total S6 level; p-ULK1 S555 (C), p-AMPK T172 (D) and p-raptor (S792) (E) were normalized to the respective total protein bands (n = 3–6 mice/group *P &lt; 0.05, **P &lt; 0.01). (G) Representative confocal images of control Tsc1c/w;L7 (a–f) and mutant Tsc1c/c;L7 (g–l) mice injected with LV/GFP and LV/Red-LC3. GFP-fluorescence was used to identify injected PC. White boxes indicate zoom area in the controls (d–f) and in the mutant mice (j–l). GFP-positive PC of mutant mice display discrete LV/Red-LC3 puncta. Scale bars are 30 μm in top row and scale bar is 5 μm in bottom row. (H) Quantification of the number of LV/Red-LC3 puncta in area unit of 103 μm2 (n = 3 mice/group, **P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3D7ED2-A427-4F46-BEA9-343101AC41AE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Autophagy in cortical tubers of TSC patients. (A) Representative western blots of LC3-II, ULK1 and AMPK activation in protein lysates from control brain (C1 and C2) and cortical tubers (T1 and T2). (B–F) Quantification of the western blots by densitometry analysis. LC3-II (B) was normalized to actin; p-ULK1 S555 (C), p-AMPK T172 (D), p-raptor (S792) (E) and p-S6 S235/6 (F) were normalized to the respective total protein bands. Values were expressed as fold change relative to control levels (n = 4 samples/group; *P &lt; 0.05, **P &lt; 0.01). Bars represent mean ± s.e.m.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3D7ED2-A427-4F46-BEA9-343101AC41AE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for regulation of autophagy in the Tsc2-sh neurons. In wild-type cells, Tsc1/2 complex keeps mTORC1 under control and allows autophagy. In fibroblasts, when Tsc1/2 complex activity is lost, mTORC1 activation inhibits autophagy via ULK1 phosphorylation at S757. Neuronal Tsc1/2 complex allows autophagy by acting as a checkpoint on mTORC1. Prolonged Tsc1/2 complex loss causes a buildup of neuronal stress providing a positive feedback on autophagy via AMPK-dependent activation of ULK1 by phosphorylation at S555. Dysfunctional autophagy leads to accumulation of the autophagic substrate p62 and of autolysosomes.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3D7ED2-A427-4F46-BEA9-343101AC41AE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ddu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mg/ddu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mg/ddu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hmg/ddu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hmg/ddu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14, 15 July 2014, Pages 3865–3874,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Loss of Tsc1/2 in neurons results in accumulation of the autophagic marker LC3-II and autophagic organelles.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92400" y="1371600"/>
            <a:ext cx="37586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14, 15 July 2014, Pages 3865–3874,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Tsc2-sh neurons have mTORC1-dependent inhibition of ULK1 at S757 and mTORC1-independent accumulation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17800" y="1371600"/>
            <a:ext cx="36978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14, 15 July 2014, Pages 3865–3874,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Tsc2-sh neurons have AMPK-dependent ULK1 activation and autolysosome accumulation. (A) Representative western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923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14, 15 July 2014, Pages 3865–3874,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LC3-II increase in brain tissue of TSC mouse models. (A) Western blot of LC3-II, ULK1 and AMPK activity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588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14, 15 July 2014, Pages 3865–3874,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Autophagy in cortical tubers of TSC patients. (A) Representative western blots of LC3-II, ULK1 and AMPK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80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14, 15 July 2014, Pages 3865–3874,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Model for regulation of autophagy in the Tsc2-sh neurons. In wild-type cells, Tsc1/2 complex keeps mTORC1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415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1. Loss of Tsc1/2 in neurons results in accumulation of the autophagic marker LC3-II and autophagic organelles. ...</vt:lpstr>
      <vt:lpstr>Figure 2. Tsc2-sh neurons have mTORC1-dependent inhibition of ULK1 at S757 and mTORC1-independent accumulation of ...</vt:lpstr>
      <vt:lpstr>Figure 3. Tsc2-sh neurons have AMPK-dependent ULK1 activation and autolysosome accumulation. (A) Representative western ...</vt:lpstr>
      <vt:lpstr>Figure 4. LC3-II increase in brain tissue of TSC mouse models. (A) Western blot of LC3-II, ULK1 and AMPK activity in ...</vt:lpstr>
      <vt:lpstr>Figure 5. Autophagy in cortical tubers of TSC patients. (A) Representative western blots of LC3-II, ULK1 and AMPK ...</vt:lpstr>
      <vt:lpstr>Figure 6. Model for regulation of autophagy in the Tsc2-sh neurons. In wild-type cells, Tsc1/2 complex keeps mTORC1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2024-04-26T21:54:56Z</dcterms:modified>
</cp:coreProperties>
</file>