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8A57AA-6D6C-45A0-B5AC-FE7E071097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5EDA6F-F79E-48FB-991D-83B6309597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Efficacy of tenofovir as anti-HBV treatment in HIV-coinfected subjects (results at 24 weeks).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CEA64F-821F-4A79-8F0A-9B8B5FA1EC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7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12, 15 December 2003, Pages 1678–1685,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Efficacy of tenofovir as anti-HBV treatment in HIV-coinfected subjects (results at 24 weeks).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Efficacy of tenofovir as anti-HBV treatment in HIV-coinfected subjects (results at 24 weeks).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2024-04-26T18:17:52Z</dcterms:modified>
</cp:coreProperties>
</file>