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11C45-548F-4809-84EC-E99B5D7879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6BD59-CB9D-4368-9D8A-07DF6BEF86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Association of the rs760678 C allele and CC genotype with the risk of developing AD in the Li et al. 's study, our study and the combined one.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2714B-F2CB-406C-98E0-B98C565B1F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18, 15 September 2008, Pages 2863–2867,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of the rs760678 C allele and CC genotype with the risk of developing AD in the Li et al. 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41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Association of the rs760678 C allele and CC genotype with the risk of developing AD in the Li et al. 's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2024-04-26T05:16:29Z</dcterms:modified>
</cp:coreProperties>
</file>