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9E634-2D85-4740-985E-C44EAC7221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13040-1B36-4A79-B411-8AB7BB5C15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3D5E3-1797-43AC-ACB5-9D9D79536B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2024-04-26T10:38:39Z</dcterms:modified>
</cp:coreProperties>
</file>