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639449-7606-4DAC-8D6C-F74CBD42F1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A2A685-20DA-4600-B22E-B749F30E79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BE8DAA-959A-4211-9607-5CAC32BD06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2024-04-26T02:51:35Z</dcterms:modified>
</cp:coreProperties>
</file>