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3BCA4-B858-4CF7-B79E-0D4C892ED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339A1-14EC-414E-8068-8BEDBFE95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Metabolism and inter-relation of various sphingolipids. The figure emphasizes the intracellular metabolic relationship of sphingomyelin, ceramides, sphingosine and sphingosine 1-phosphate (SPP). Also shown are the some of the metabolic steps that are involved in the synthesis and degradation of the bioactive sphingolipids.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373B4-7074-46DC-95E7-F46FC6B51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30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588–599,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https://doi.org/10.1016/S0008-6363(00)00230-3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Metabolism and inter-relation of various sphingolipids. The figure emphasizes the intracellular metabolic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Metabolism and inter-relation of various sphingolipids. The figure emphasizes the intracellular metabolic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2024-04-26T04:50:14Z</dcterms:modified>
</cp:coreProperties>
</file>