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F72BF-8D2A-4624-99DD-86A488988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8020B-99BA-47AF-BD23-10EFBFD109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B354F-11C9-4D05-909C-A4C8C63512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2024-04-26T16:44:27Z</dcterms:modified>
</cp:coreProperties>
</file>