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5349D-0D30-4867-BF58-608CE1D5E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EFD57-CB47-4818-8F6F-3C19A3F07E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610E1-B175-4566-BC34-452437B95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2024-04-26T15:37:24Z</dcterms:modified>
</cp:coreProperties>
</file>