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F9AA79-B767-4A00-9816-E79FC09591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84FD5-518D-487F-8956-DBB399593B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view of the components of MonarchBase and their connections. The green arrows represent the clickable connections between the components. Thin arrows represent the major entrances of MonarchBase accepting users’ input to retrieve data: black arrows indicate the sequence inputs; blue arrows indicate ID inputs; red arrows indicate keyword inputs; and purple arrows indicate browsing menus.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378BE-256B-4ABF-99B5-D297861CB5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D758–D763, </a:t>
            </a:r>
            <a:r>
              <a:rPr lang="en-US" altLang="en-US" sz="1000">
                <a:solidFill>
                  <a:srgbClr val="333333"/>
                </a:solidFill>
                <a:hlinkClick r:id="rId3"/>
              </a:rPr>
              <a:t>https://doi.org/10.1093/nar/gks1057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view of the components of MonarchBase and their connections. The green arrows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view of the components of MonarchBase and their connections. The green arrows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2024-04-27T01:10:51Z</dcterms:modified>
</cp:coreProperties>
</file>