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3E457F-17EB-48DA-AB9C-681EF14C0B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870CE2-0A36-438E-BAC8-6F7070FAA7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Demonstrating the incidence of an artery found in the safe or inferior triangle at L1–L4.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2015 American Academy of Pain Medicine.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55D455-6014-4960-B211-B25CE5CF0F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pme.128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2016, Pages 46–51,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https://doi.org/10.1111/pme.12891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Demonstrating the incidence of an artery found in the safe or inferior triangle at L1–L4.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Demonstrating the incidence of an artery found in the safe or inferior triangle at L1–L4.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2024-04-26T18:15:15Z</dcterms:modified>
</cp:coreProperties>
</file>