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C4145-5CA2-4B36-87BD-3A840BA911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DF37F-F58E-434C-8A9D-51BDCCD503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and SD of T1w/T2w ratio, cortical thickness, and mean curvature across participants. Values are thresholded at 3 and 96 percentile (i.e., values below and above, respectively, were set to color saturation) and were not smoothed before calculation. The units are arbitrary for T1w/T2w, mm for thickness, and 1/mm for curvature. The asterisk marks the maximum P-value vertex of the T1w/T2w-ERN cluster in Figure 3. Colormaps were generated using the pmkmp function (Niccoli 2010).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5F416A-46AB-45F1-A69A-3834FA4280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2402–2410,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Average and SD of T</a:t>
            </a:r>
            <a:r>
              <a:rPr lang="en-US" altLang="en-US" b="0" baseline="-25000"/>
              <a:t>1</a:t>
            </a:r>
            <a:r>
              <a:rPr lang="en-US" altLang="en-US" b="0"/>
              <a:t>w/T</a:t>
            </a:r>
            <a:r>
              <a:rPr lang="en-US" altLang="en-US" b="0" baseline="-25000"/>
              <a:t>2</a:t>
            </a:r>
            <a:r>
              <a:rPr lang="en-US" altLang="en-US" b="0"/>
              <a:t>w ratio, cortical thickness, and mean curvature across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Average and SD of T1w/T2w ratio, cortical thickness, and mean curvature across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2024-04-27T00:51:05Z</dcterms:modified>
</cp:coreProperties>
</file>