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E4F91A-C952-4F7D-8CCD-40E3E232D7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56C648-CD71-4FBD-9D95-4C01941BDA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59E26A-F41F-4FB1-8AA9-9FEC00F395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2024-04-26T04:53:19Z</dcterms:modified>
</cp:coreProperties>
</file>