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E6ABA-A8B0-49FB-9F61-018148DADD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2481DB-8D95-4216-A271-205D5ACB9C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Diagram illustrating transmission of an infection with a basic reproduction number R0 = 4 (see Table 1). A, Transmission over 3 generations after introduction into a totally susceptible population (1 case would lead to 4 cases and then to 16 cases). B, Expected transmissions if (R0 − 1)/R0 = 1 − 1/R0 = ¾ of the population is immune. Under this circumstance, all but 1 of the contacts for each case s immune, and so each case leads to only 1 successful transmission of the infection. This implies constant incidence over time. If a greater proportion are immune, then incidence will decline. On this basis, (R0 − 1)/R0 is known as the “herd immunity threshold.”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Infectious Diseases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157EE6-57DA-48B9-A5C4-DB3BD47695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id/cir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52, Issue 7, 1 April 2011, Pages 911–916,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https://doi.org/10.1093/cid/cir007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 Diagram illustrating transmission of an infection with a basic reproduction number R</a:t>
            </a:r>
            <a:r>
              <a:rPr lang="en-US" altLang="en-US" b="0" baseline="-25000"/>
              <a:t>0</a:t>
            </a:r>
            <a:r>
              <a:rPr lang="en-US" altLang="en-US" b="0"/>
              <a:t> = 4 (see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Diagram illustrating transmission of an infection with a basic reproduction number R0 = 4 (see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2024-04-27T04:37:34Z</dcterms:modified>
</cp:coreProperties>
</file>