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B3E84BE3-4BA8-4421-BD62-6B024E7177B2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77820583-E40F-4101-B8C2-2B964F810FCF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3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Transesophageal echo measurements of left ventricular minor axis diameter (LVD) from the trans-gastric two-chamber view of the left ventricle, usually best imaged at an angle of approximately 90–110 degrees after optimizing the maximum obtainable LV size by adjustment of medial-lateral rotation.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Copyright © 2006, The European Society of Cardiology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EC6653BE-6FA9-4A34-BE63-3EB08EAC3912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16/j.euje.2005.12.014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Eur J Echocardiogr</a:t>
            </a:r>
            <a:r>
              <a:rPr lang="en-US" altLang="en-US" sz="1000">
                <a:solidFill>
                  <a:srgbClr val="333333"/>
                </a:solidFill>
              </a:rPr>
              <a:t>, Volume 7, Issue 2, March 2006, Pages 79–108,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https://doi.org/10.1016/j.euje.2005.12.014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3 </a:t>
            </a:r>
            <a:r>
              <a:rPr lang="en-US" altLang="en-US" b="0"/>
              <a:t>Transesophageal echo measurements of left ventricular minor axis diameter (LVD) from the trans-gastric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3 Transesophageal echo measurements of left ventricular minor axis diameter (LVD) from the trans-gastric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2024-09-20T04:46:44Z</dcterms:modified>
</cp:coreProperties>
</file>