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84AD20-979A-4A88-B436-846ED8E6FA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32AAD9-1334-407E-A6E0-65DDD38359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Transesophageal echo measurements of left ventricular minor axis diameter (LVD) from the trans-gastric two-chamber view of the left ventricle, usually best imaged at an angle of approximately 90–110 degrees after optimizing the maximum obtainable LV size by adjustment of medial-lateral rotation.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2006, The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654041-2729-4FAD-B270-78C6F53605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euje.2005.12.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7, Issue 2, March 2006, Pages 79–108,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https://doi.org/10.1016/j.euje.2005.12.014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Transesophageal echo measurements of left ventricular minor axis diameter (LVD) from the trans-gastric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Transesophageal echo measurements of left ventricular minor axis diameter (LVD) from the trans-gastric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2024-09-19T08:36:25Z</dcterms:modified>
</cp:coreProperties>
</file>