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EDE411-B9A0-4A48-B938-EDBC3EFAEF7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EF39ED-F9F2-4B1A-B8AD-FE7D3D75772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Transesophageal echo measurements of left ventricular minor axis diameter (LVD) from the trans-gastric two-chamber view of the left ventricle, usually best imaged at an angle of approximately 90–110 degrees after optimizing the maximum obtainable LV size by adjustment of medial-lateral rotation.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2006, The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F60F41-E33B-43EA-B86F-14AD5AACB0C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euje.2005.12.01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Echocardiogr</a:t>
            </a:r>
            <a:r>
              <a:rPr lang="en-US" altLang="en-US" sz="1000">
                <a:solidFill>
                  <a:srgbClr val="333333"/>
                </a:solidFill>
              </a:rPr>
              <a:t>, Volume 7, Issue 2, March 2006, Pages 79–108,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https://doi.org/10.1016/j.euje.2005.12.014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Transesophageal echo measurements of left ventricular minor axis diameter (LVD) from the trans-gastric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Transesophageal echo measurements of left ventricular minor axis diameter (LVD) from the trans-gastric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2024-05-08T00:00:40Z</dcterms:modified>
</cp:coreProperties>
</file>