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D7B7D1-7BEF-431C-8D93-DB6599B2CB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AF9172-137A-47BB-AE54-034113F276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Distinction between network study designs. A Egocentric design. B Sociometric design. The egocentric design entails ascertainment of the social ties of only the index subject, whereas all ties among all subjects are determined in the sociometric design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8B612B-ECC6-41C4-BA3F-E084ED7E7D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52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Supplement_1, February 2005, Pages S42–S54,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https://doi.org/10.1086/425277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Distinction between network study designs. A Egocentric design. B Sociometric design. The egocentric design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Distinction between network study designs. A Egocentric design. B Sociometric design. The egocentric design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2024-04-26T18:34:13Z</dcterms:modified>
</cp:coreProperties>
</file>