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3A0CDA-D720-476B-A873-1C6253F0A4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133A63-320B-4FBF-8583-443320052EC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Effects of color space encoding in the first nucleotide of sequenced reads. (A) cDNA sequences are linked to a P1 adapter. The first color produced is determined by the first base of the read and the last of the adapter. If we remove the first color, the first base is lost during the color-to-base decoding. This first base is kept if we do not remove the first color. (B) Effect of missing the first nucleotide (red) in sequencing long (fragmented) sequences. (C) Effect of missing the first nucleotide in sequencing microRNAs.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A7CACE-C0AB-4313-9D3D-5A8CB310E87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Comparison of reads mapped with RNA2MAP and a sequential trimming strategy. (A) Reads mapped using both strategies to known microRNAs in miRBase. (B) Reads mapped for both strategies to newly discovered microRNAs by Chen et al. (2010). The inset in both graphs shows a zoomed view of the shaded area.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A7CACE-C0AB-4313-9D3D-5A8CB310E87F}"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r68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r686"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28, Issue 3, February 2012, Pages 318–323, </a:t>
            </a:r>
            <a:r>
              <a:rPr lang="en-US" altLang="en-US" sz="1000">
                <a:solidFill>
                  <a:srgbClr val="333333"/>
                </a:solidFill>
                <a:hlinkClick r:id="rId3"/>
              </a:rPr>
              <a:t>https://doi.org/10.1093/bioinformatics/btr686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Effects of color space encoding in the first nucleotide of sequenced reads. (A) cDNA sequences are linked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117407"/>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28, Issue 3, February 2012, Pages 318–323, </a:t>
            </a:r>
            <a:r>
              <a:rPr lang="en-US" altLang="en-US" sz="1000">
                <a:solidFill>
                  <a:srgbClr val="333333"/>
                </a:solidFill>
                <a:hlinkClick r:id="rId3"/>
              </a:rPr>
              <a:t>https://doi.org/10.1093/bioinformatics/btr686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Comparison of reads mapped with RNA2MAP and a sequential trimming strategy. (A) Reads mapped using both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0718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1. Effects of color space encoding in the first nucleotide of sequenced reads. (A) cDNA sequences are linked to ...</vt:lpstr>
      <vt:lpstr>Fig. 2. Comparison of reads mapped with RNA2MAP and a sequential trimming strategy. (A) Reads mapped using both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2024-09-20T05:38:06Z</dcterms:modified>
</cp:coreProperties>
</file>