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D50C7-F03E-49F8-909B-9FC8301FBA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EDFC50-FFDE-4EE9-ADD5-26031066E1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FA4996-81CE-4C25-8532-16C875C90D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2024-04-26T17:30:38Z</dcterms:modified>
</cp:coreProperties>
</file>