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13A98-3248-4476-852F-ED41F86E96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EFA8B-3CAA-46C8-B27E-A947F75733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69A12C-46D1-41EC-9387-265E303F9C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2024-05-10T11:24:01Z</dcterms:modified>
</cp:coreProperties>
</file>