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B6D4848-E9B5-4656-8E4C-C2391F3ED4B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3BABB1E-D7BA-49AB-9E3E-702E9EF08CC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CB86A80-26A4-4AA1-8D46-BE56F6F4819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2024-09-20T20:51:28Z</dcterms:modified>
</cp:coreProperties>
</file>