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81F0A-4F9E-4D17-B199-565E03FA61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6EEB2D-7BD8-47B1-B10B-892BFEF71F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Varieties of evolutionary change in transcriptional regulation. The diversity of evolutionary patterns and mechanisms in transcriptional regulation can be organized by their genomic location (cis or trans) and functional consequence (silent, biochemical, expression, organismal, fitness). The numbers in this diagram refer to sections of the text that discuss that category of evolutionary change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Molecular Biology and Evolution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216C48-3BB8-40DA-8E34-5FCD95AC64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g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20, Issue 9, September 2003, Pages 1377–1419, </a:t>
            </a:r>
            <a:r>
              <a:rPr lang="en-US" altLang="en-US" sz="1000">
                <a:solidFill>
                  <a:srgbClr val="333333"/>
                </a:solidFill>
                <a:hlinkClick r:id="rId3"/>
              </a:rPr>
              <a:t>https://doi.org/10.1093/molbev/msg140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Varieties of evolutionary change in transcriptional regulation. The diversity of evolutionary patterns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Varieties of evolutionary change in transcriptional regulation. The diversity of evolutionary patterns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2024-04-26T13:01:32Z</dcterms:modified>
</cp:coreProperties>
</file>