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56FF83-D7E3-4FE5-B6E4-57A9AC3358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83837F-D02B-46E3-BB8C-13435B157A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Effects of cortical inhibition (A) and cortical inhibition plus tone-ESNB (B) on the thalamic receptive fields. The cortical application of muscimol decreased the response magnitude but did not change the BFs of these 2 neurons (Aa–d and Ba–b). When the AC was inhibited by muscimol (B), tone-ESNB did not alter the BF of this thalamic neuron (Bb and Bc). The arrowhead indicates the frequency of the paired tone. The thalamic receptive fields recovered to those of the controls 360 min after cortical application of muscimol (Aa and Ad) and 300 min after tone-ESNB (Ba and Bd).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D345F5-01B7-4532-8AA2-B217984427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1521–1528, </a:t>
            </a:r>
            <a:r>
              <a:rPr lang="en-US" altLang="en-US" sz="1000">
                <a:solidFill>
                  <a:srgbClr val="333333"/>
                </a:solidFill>
                <a:hlinkClick r:id="rId3"/>
              </a:rPr>
              <a:t>https://doi.org/10.1093/cercor/bhm188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Effects of cortical inhibition (A) and cortical inhibition plus tone-ES</a:t>
            </a:r>
            <a:r>
              <a:rPr lang="en-US" altLang="en-US" b="0" baseline="-25000"/>
              <a:t>NB</a:t>
            </a:r>
            <a:r>
              <a:rPr lang="en-US" altLang="en-US" b="0"/>
              <a:t> (B) on the thalamic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Effects of cortical inhibition (A) and cortical inhibition plus tone-ESNB (B) on the thalamic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2024-04-26T06:05:33Z</dcterms:modified>
</cp:coreProperties>
</file>