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10F4FD-5A8A-4514-84B8-7DAB365FDE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3E641A-C4DE-4446-BEE4-4B34CF2CC3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652411-2DFF-48DA-A8A8-D0D25D199A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2024-04-26T10:36:44Z</dcterms:modified>
</cp:coreProperties>
</file>