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9C018-CECA-4426-8F3A-3700A4DBB9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F79B5-4126-40CA-BD65-C0D35CAC41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225C7-B34F-4B8C-A021-1281D93D5B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2024-04-26T19:54:52Z</dcterms:modified>
</cp:coreProperties>
</file>