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C7966-3046-4118-BC00-7C2F21629F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CB17FE-0A61-4C7A-A49C-C7B3E6D7DE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Pretreatement view of a 68-year-old woman. B, Three months after the second full-face ablative fractional resurfacing treatment, demonstrating an improvement in skin tone and reduction of facial rhytides.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9CFC2-6B1B-44A3-BA9C-CF51C76B3B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sj.2009.05.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29, Issue 4, July 2009, Pages 317–322,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https://doi.org/10.1016/j.asj.2009.05.004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A, Pretreatement view of a 68-year-old woman. B, Three months after the second full-face ablative fractional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A, Pretreatement view of a 68-year-old woman. B, Three months after the second full-face ablative fractional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2024-04-26T18:51:17Z</dcterms:modified>
</cp:coreProperties>
</file>