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F1D08-BC7B-4110-B5C2-3BC664D465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BDC39-7BB4-4DBB-BA02-10DD97A35B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Structure of a real cascade of duration Δt=6τ and maximum topological penetration of Δr=4. The initial seed (white node) emitted a message at time t0 that was spread over a subgraph of the network and reached 966 different users. Colours indicate the instant when nodes first listened to the message (left), or their distance (shortest path length) to the initial seed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42584-14F0-4CE7-B505-7C3A134B14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mnet/cnt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Structure of a real cascade of duration Δt=6τ and maximum topological penetration of Δr=4. The initial seed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Structure of a real cascade of duration Δt=6τ and maximum topological penetration of Δr=4. The initial seed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2024-04-26T22:48:52Z</dcterms:modified>
</cp:coreProperties>
</file>