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82E1F-1EAD-4968-8B5A-17ECEC2EA2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B4FEE-44A5-46BF-A7D0-027FF02A5C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Bivariate plot illustrating correlation of standardized selection gradients for juvenile S. stimpsoni derived from experiments on predation (x-axis) versus experiments on climbing (y-axis).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0BB40-6C62-4A7E-A6AF-0301634B91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q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50, Issue 6, December 2010, Pages 1185–1199,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https://doi.org/10.1093/icb/icq070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Bivariate plot illustrating correlation of standardized selection gradients for juvenile S. stimpsoni derived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Bivariate plot illustrating correlation of standardized selection gradients for juvenile S. stimpsoni derived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2024-04-27T03:23:58Z</dcterms:modified>
</cp:coreProperties>
</file>