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F02BF-9F6C-4EE6-A636-840BEEAFF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772B0-DE57-4D8D-9D51-EB2905749D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density structures for discs where the mass ratio q= 0.1, with β= 5 (left-hand panel) and β= 10 (right-hand panel). The logarithmic scales show surface density contours from 10−7 to 10−2 in code units. Note that the direction of rotation is anticlockwise, and that the plots are given at the times quoted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08CC0-2559-44BD-A5EB-DD04FEB322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Surface density structures for discs where the mass ratio q= 0.1, with β= 5 (left-hand panel) and β=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Surface density structures for discs where the mass ratio q= 0.1, with β= 5 (left-hand panel) and β=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2024-04-26T03:09:55Z</dcterms:modified>
</cp:coreProperties>
</file>