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91B4DF4-F8F7-4C76-AB59-4E313AA5DC7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433E40D-D532-40F5-BB2C-4C3936A5442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F1FB00-48F8-4A2E-B429-446007C4792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2024-09-19T07:07:08Z</dcterms:modified>
</cp:coreProperties>
</file>