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F057CF-0026-43ED-843A-DB953E0EBB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9BAD59-63DD-494B-8988-A8E8B9C07B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43D03-8A0D-4CA9-BA20-B2FB22BB9F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2024-09-20T17:17:04Z</dcterms:modified>
</cp:coreProperties>
</file>