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17E1B-A8C7-4947-A7F3-B1C053D704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A1D37-4D09-469D-98B0-A96D46FE1D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FF5A0-F481-4581-AB5B-33B7E48F12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2024-05-10T09:19:39Z</dcterms:modified>
</cp:coreProperties>
</file>