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FDE659-8893-4035-81F7-64CC578EC10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3370E52-BB72-4EC9-8E0F-A02F6F3089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992603-BAED-4EFE-8C20-EC1F5BAC5A0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2024-09-21T02:39:11Z</dcterms:modified>
</cp:coreProperties>
</file>