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9285D-3A88-42BD-BCAD-082B5CA978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BCCE1C-2C33-423B-B442-4721F07F3B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Raw seed masks for the HG (green) and the pSTG region (blue) as derived from the MARINA atlas (Walter et al. 2003). The regions are presented in standard stereotactic space, and the background image is a template data set provided with the MRIcro software (Rorden and Brett 2000). Note that the pSTG mask was derived from a mask covering the whole STG by removing all voxels anterior to the posterior border of HG (i.e., the HG mask).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94C802-6DF4-4370-9D06-331950C9FF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1322–1329, </a:t>
            </a:r>
            <a:r>
              <a:rPr lang="en-US" altLang="en-US" sz="1000">
                <a:solidFill>
                  <a:srgbClr val="333333"/>
                </a:solidFill>
                <a:hlinkClick r:id="rId3"/>
              </a:rPr>
              <a:t>https://doi.org/10.1093/cercor/bhn173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Raw seed masks for the HG (green) and the pSTG region (blue) as derived from the MARINA atlas (Walter et 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Raw seed masks for the HG (green) and the pSTG region (blue) as derived from the MARINA atlas (Walter et 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2024-04-26T03:08:33Z</dcterms:modified>
</cp:coreProperties>
</file>