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60B7F-1BDA-423D-B4C1-740223CA41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E1826-F421-4661-AE7D-EE2B8932E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firms for selected discontinuitites and layers. Sources: (Leblebici et al., 1991; Klepper and Simons, 1997; Sterling and Kittross, 2001; Storper and Christopherson, 1987; Scott, 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7F54-17B6-47D5-954A-FA310848C7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Revenues for selected discontinuitites and layers (1975–2000). Sources: (Klopfenstein, 1989; Gomery, 2000c: Sterling and Kittross,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7F54-17B6-47D5-954A-FA310848C7F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Revenues for selected discontinuitites and layers (1927–1960). Sources: (RETMA, 1954; Sterling and Kittross,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7F54-17B6-47D5-954A-FA310848C7F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Increasing vertical disintegration in film companies and program packagers (number of firms in parentheses for 1966, 1974, and 1981). Source: Storper and Christopherson, 1987 (for number of firms in 1999: Scott, 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7F54-17B6-47D5-954A-FA310848C7F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vertical disintegration and industry architectures in broadcasting sector.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7F54-17B6-47D5-954A-FA310848C7F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c/dt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c/dt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c/dt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c/dt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2015, Pages 65–91,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Number of firms for selected discontinuitites and layers. Sources: (Leblebici et al., 1991; Klepper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4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2015, Pages 65–91,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Revenues for selected discontinuitites and layers (1975–2000). Sources: (Klopfenstein, 1989; Gomery, 2000c: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65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2015, Pages 65–91,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Revenues for selected discontinuitites and layers (1927–1960). Sources: (RETMA, 1954; Sterling and Kittross,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62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2015, Pages 65–91,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Increasing vertical disintegration in film companies and program packagers (number of firms in parentheses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88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2015, Pages 65–91,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Evolution of vertical disintegration and industry architectures in broadcasting sector.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34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5 Number of firms for selected discontinuitites and layers. Sources: (Leblebici et al., 1991; Klepper and ...</vt:lpstr>
      <vt:lpstr>Figure 4 Revenues for selected discontinuitites and layers (1975–2000). Sources: (Klopfenstein, 1989; Gomery, 2000c: ...</vt:lpstr>
      <vt:lpstr>Figure 3 Revenues for selected discontinuitites and layers (1927–1960). Sources: (RETMA, 1954; Sterling and Kittross, ...</vt:lpstr>
      <vt:lpstr>Figure 2 Increasing vertical disintegration in film companies and program packagers (number of firms in parentheses ...</vt:lpstr>
      <vt:lpstr>Figure 1 Evolution of vertical disintegration and industry architectures in broadcasting sector.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2024-04-26T18:08:31Z</dcterms:modified>
</cp:coreProperties>
</file>