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F24C8-161D-41E3-ABF6-76C6CFC9B4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D6B86F-4BF1-40D2-B35F-9CE7A5C2C4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911F2-0C07-47D3-A929-D2E294226A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2024-04-26T13:02:47Z</dcterms:modified>
</cp:coreProperties>
</file>