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129E7C-C4CB-46D7-9C87-56856996DBD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197AA4-F8BF-409E-9D92-24F0B053BDC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This graph plots the number needed to treat (NNT) to prevent one event in 5 years. Administration of a statin deployed by use of the JUPITER entry criteria compares favourably with therapies well accepted in primary prevention practice such as treatment of hypertensives with diuretics (see ref. 62).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234665-CF9E-408D-A0E8-DF589CE2F5D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q02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31, Issue 7, April 2010, Pages 777–783,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https://doi.org/10.1093/eurheartj/ehq022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 </a:t>
            </a:r>
            <a:r>
              <a:rPr lang="en-US" altLang="en-US" b="0"/>
              <a:t>This graph plots the number needed to treat (NNT) to prevent one event in 5 years. Administration of a statin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 This graph plots the number needed to treat (NNT) to prevent one event in 5 years. Administration of a statin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2024-04-26T16:25:43Z</dcterms:modified>
</cp:coreProperties>
</file>