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1ABC1D-84EF-4126-A1FE-1201ACAF02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DBA6C6-6E04-4054-94F3-25DF58E863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278100-5992-413C-811B-A295E50A7A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2024-04-26T07:26:43Z</dcterms:modified>
</cp:coreProperties>
</file>